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5"/>
  </p:notesMasterIdLst>
  <p:sldIdLst>
    <p:sldId id="256" r:id="rId2"/>
    <p:sldId id="258" r:id="rId3"/>
    <p:sldId id="259" r:id="rId4"/>
  </p:sldIdLst>
  <p:sldSz cx="6391275" cy="3365500"/>
  <p:notesSz cx="6858000" cy="9144000"/>
  <p:defaultTextStyle>
    <a:defPPr>
      <a:defRPr lang="en-US"/>
    </a:defPPr>
    <a:lvl1pPr marL="0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1pPr>
    <a:lvl2pPr marL="234134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2pPr>
    <a:lvl3pPr marL="468266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3pPr>
    <a:lvl4pPr marL="702400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4pPr>
    <a:lvl5pPr marL="936534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5pPr>
    <a:lvl6pPr marL="1170667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6pPr>
    <a:lvl7pPr marL="1404801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7pPr>
    <a:lvl8pPr marL="1638933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8pPr>
    <a:lvl9pPr marL="1873067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FF2685"/>
    <a:srgbClr val="FF16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5280"/>
  </p:normalViewPr>
  <p:slideViewPr>
    <p:cSldViewPr snapToGrid="0" snapToObjects="1">
      <p:cViewPr>
        <p:scale>
          <a:sx n="176" d="100"/>
          <a:sy n="176" d="100"/>
        </p:scale>
        <p:origin x="-256" y="3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13" d="100"/>
          <a:sy n="113" d="100"/>
        </p:scale>
        <p:origin x="1480" y="-3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12091-F49E-B244-9EDE-9D34AABDEE5B}" type="datetimeFigureOut">
              <a:rPr lang="en-US" smtClean="0"/>
              <a:t>9/23/21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98475" y="1143000"/>
            <a:ext cx="5861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DC8090-1BAF-BA4E-9BFA-B018387B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94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1pPr>
    <a:lvl2pPr marL="234134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2pPr>
    <a:lvl3pPr marL="468266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3pPr>
    <a:lvl4pPr marL="702400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4pPr>
    <a:lvl5pPr marL="936534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5pPr>
    <a:lvl6pPr marL="1170667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6pPr>
    <a:lvl7pPr marL="1404801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7pPr>
    <a:lvl8pPr marL="1638933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8pPr>
    <a:lvl9pPr marL="1873067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98475" y="1143000"/>
            <a:ext cx="5861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DC8090-1BAF-BA4E-9BFA-B018387BF0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80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98475" y="1143000"/>
            <a:ext cx="5861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DC8090-1BAF-BA4E-9BFA-B018387BF0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407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98475" y="1143000"/>
            <a:ext cx="5861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DC8090-1BAF-BA4E-9BFA-B018387BF0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978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8910" y="550789"/>
            <a:ext cx="4793456" cy="1171693"/>
          </a:xfrm>
        </p:spPr>
        <p:txBody>
          <a:bodyPr anchor="b"/>
          <a:lstStyle>
            <a:lvl1pPr algn="ctr">
              <a:defRPr sz="29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8910" y="1767667"/>
            <a:ext cx="4793456" cy="812550"/>
          </a:xfrm>
        </p:spPr>
        <p:txBody>
          <a:bodyPr/>
          <a:lstStyle>
            <a:lvl1pPr marL="0" indent="0" algn="ctr">
              <a:buNone/>
              <a:defRPr sz="1178"/>
            </a:lvl1pPr>
            <a:lvl2pPr marL="224348" indent="0" algn="ctr">
              <a:buNone/>
              <a:defRPr sz="981"/>
            </a:lvl2pPr>
            <a:lvl3pPr marL="448696" indent="0" algn="ctr">
              <a:buNone/>
              <a:defRPr sz="883"/>
            </a:lvl3pPr>
            <a:lvl4pPr marL="673044" indent="0" algn="ctr">
              <a:buNone/>
              <a:defRPr sz="785"/>
            </a:lvl4pPr>
            <a:lvl5pPr marL="897392" indent="0" algn="ctr">
              <a:buNone/>
              <a:defRPr sz="785"/>
            </a:lvl5pPr>
            <a:lvl6pPr marL="1121740" indent="0" algn="ctr">
              <a:buNone/>
              <a:defRPr sz="785"/>
            </a:lvl6pPr>
            <a:lvl7pPr marL="1346088" indent="0" algn="ctr">
              <a:buNone/>
              <a:defRPr sz="785"/>
            </a:lvl7pPr>
            <a:lvl8pPr marL="1570436" indent="0" algn="ctr">
              <a:buNone/>
              <a:defRPr sz="785"/>
            </a:lvl8pPr>
            <a:lvl9pPr marL="1794784" indent="0" algn="ctr">
              <a:buNone/>
              <a:defRPr sz="78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491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53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73756" y="179182"/>
            <a:ext cx="1378119" cy="28521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9400" y="179182"/>
            <a:ext cx="4054465" cy="285210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27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23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071" y="839038"/>
            <a:ext cx="5512475" cy="1399954"/>
          </a:xfrm>
        </p:spPr>
        <p:txBody>
          <a:bodyPr anchor="b"/>
          <a:lstStyle>
            <a:lvl1pPr>
              <a:defRPr sz="29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071" y="2252237"/>
            <a:ext cx="5512475" cy="736203"/>
          </a:xfrm>
        </p:spPr>
        <p:txBody>
          <a:bodyPr/>
          <a:lstStyle>
            <a:lvl1pPr marL="0" indent="0">
              <a:buNone/>
              <a:defRPr sz="1178">
                <a:solidFill>
                  <a:schemeClr val="tx1">
                    <a:tint val="75000"/>
                  </a:schemeClr>
                </a:solidFill>
              </a:defRPr>
            </a:lvl1pPr>
            <a:lvl2pPr marL="224348" indent="0">
              <a:buNone/>
              <a:defRPr sz="981">
                <a:solidFill>
                  <a:schemeClr val="tx1">
                    <a:tint val="75000"/>
                  </a:schemeClr>
                </a:solidFill>
              </a:defRPr>
            </a:lvl2pPr>
            <a:lvl3pPr marL="448696" indent="0">
              <a:buNone/>
              <a:defRPr sz="883">
                <a:solidFill>
                  <a:schemeClr val="tx1">
                    <a:tint val="75000"/>
                  </a:schemeClr>
                </a:solidFill>
              </a:defRPr>
            </a:lvl3pPr>
            <a:lvl4pPr marL="673044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4pPr>
            <a:lvl5pPr marL="897392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5pPr>
            <a:lvl6pPr marL="1121740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6pPr>
            <a:lvl7pPr marL="1346088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7pPr>
            <a:lvl8pPr marL="1570436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8pPr>
            <a:lvl9pPr marL="1794784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24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400" y="895908"/>
            <a:ext cx="2716292" cy="2135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5583" y="895908"/>
            <a:ext cx="2716292" cy="2135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447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232" y="179182"/>
            <a:ext cx="5512475" cy="6505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233" y="825015"/>
            <a:ext cx="2703809" cy="404327"/>
          </a:xfrm>
        </p:spPr>
        <p:txBody>
          <a:bodyPr anchor="b"/>
          <a:lstStyle>
            <a:lvl1pPr marL="0" indent="0">
              <a:buNone/>
              <a:defRPr sz="1178" b="1"/>
            </a:lvl1pPr>
            <a:lvl2pPr marL="224348" indent="0">
              <a:buNone/>
              <a:defRPr sz="981" b="1"/>
            </a:lvl2pPr>
            <a:lvl3pPr marL="448696" indent="0">
              <a:buNone/>
              <a:defRPr sz="883" b="1"/>
            </a:lvl3pPr>
            <a:lvl4pPr marL="673044" indent="0">
              <a:buNone/>
              <a:defRPr sz="785" b="1"/>
            </a:lvl4pPr>
            <a:lvl5pPr marL="897392" indent="0">
              <a:buNone/>
              <a:defRPr sz="785" b="1"/>
            </a:lvl5pPr>
            <a:lvl6pPr marL="1121740" indent="0">
              <a:buNone/>
              <a:defRPr sz="785" b="1"/>
            </a:lvl6pPr>
            <a:lvl7pPr marL="1346088" indent="0">
              <a:buNone/>
              <a:defRPr sz="785" b="1"/>
            </a:lvl7pPr>
            <a:lvl8pPr marL="1570436" indent="0">
              <a:buNone/>
              <a:defRPr sz="785" b="1"/>
            </a:lvl8pPr>
            <a:lvl9pPr marL="1794784" indent="0">
              <a:buNone/>
              <a:defRPr sz="78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233" y="1229343"/>
            <a:ext cx="2703809" cy="18081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35583" y="825015"/>
            <a:ext cx="2717124" cy="404327"/>
          </a:xfrm>
        </p:spPr>
        <p:txBody>
          <a:bodyPr anchor="b"/>
          <a:lstStyle>
            <a:lvl1pPr marL="0" indent="0">
              <a:buNone/>
              <a:defRPr sz="1178" b="1"/>
            </a:lvl1pPr>
            <a:lvl2pPr marL="224348" indent="0">
              <a:buNone/>
              <a:defRPr sz="981" b="1"/>
            </a:lvl2pPr>
            <a:lvl3pPr marL="448696" indent="0">
              <a:buNone/>
              <a:defRPr sz="883" b="1"/>
            </a:lvl3pPr>
            <a:lvl4pPr marL="673044" indent="0">
              <a:buNone/>
              <a:defRPr sz="785" b="1"/>
            </a:lvl4pPr>
            <a:lvl5pPr marL="897392" indent="0">
              <a:buNone/>
              <a:defRPr sz="785" b="1"/>
            </a:lvl5pPr>
            <a:lvl6pPr marL="1121740" indent="0">
              <a:buNone/>
              <a:defRPr sz="785" b="1"/>
            </a:lvl6pPr>
            <a:lvl7pPr marL="1346088" indent="0">
              <a:buNone/>
              <a:defRPr sz="785" b="1"/>
            </a:lvl7pPr>
            <a:lvl8pPr marL="1570436" indent="0">
              <a:buNone/>
              <a:defRPr sz="785" b="1"/>
            </a:lvl8pPr>
            <a:lvl9pPr marL="1794784" indent="0">
              <a:buNone/>
              <a:defRPr sz="78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35583" y="1229343"/>
            <a:ext cx="2717124" cy="18081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005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808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295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233" y="224367"/>
            <a:ext cx="2061352" cy="785283"/>
          </a:xfrm>
        </p:spPr>
        <p:txBody>
          <a:bodyPr anchor="b"/>
          <a:lstStyle>
            <a:lvl1pPr>
              <a:defRPr sz="15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7124" y="484570"/>
            <a:ext cx="3235583" cy="2391686"/>
          </a:xfrm>
        </p:spPr>
        <p:txBody>
          <a:bodyPr/>
          <a:lstStyle>
            <a:lvl1pPr>
              <a:defRPr sz="1570"/>
            </a:lvl1pPr>
            <a:lvl2pPr>
              <a:defRPr sz="1374"/>
            </a:lvl2pPr>
            <a:lvl3pPr>
              <a:defRPr sz="1178"/>
            </a:lvl3pPr>
            <a:lvl4pPr>
              <a:defRPr sz="981"/>
            </a:lvl4pPr>
            <a:lvl5pPr>
              <a:defRPr sz="981"/>
            </a:lvl5pPr>
            <a:lvl6pPr>
              <a:defRPr sz="981"/>
            </a:lvl6pPr>
            <a:lvl7pPr>
              <a:defRPr sz="981"/>
            </a:lvl7pPr>
            <a:lvl8pPr>
              <a:defRPr sz="981"/>
            </a:lvl8pPr>
            <a:lvl9pPr>
              <a:defRPr sz="98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233" y="1009650"/>
            <a:ext cx="2061352" cy="1870502"/>
          </a:xfrm>
        </p:spPr>
        <p:txBody>
          <a:bodyPr/>
          <a:lstStyle>
            <a:lvl1pPr marL="0" indent="0">
              <a:buNone/>
              <a:defRPr sz="785"/>
            </a:lvl1pPr>
            <a:lvl2pPr marL="224348" indent="0">
              <a:buNone/>
              <a:defRPr sz="687"/>
            </a:lvl2pPr>
            <a:lvl3pPr marL="448696" indent="0">
              <a:buNone/>
              <a:defRPr sz="589"/>
            </a:lvl3pPr>
            <a:lvl4pPr marL="673044" indent="0">
              <a:buNone/>
              <a:defRPr sz="491"/>
            </a:lvl4pPr>
            <a:lvl5pPr marL="897392" indent="0">
              <a:buNone/>
              <a:defRPr sz="491"/>
            </a:lvl5pPr>
            <a:lvl6pPr marL="1121740" indent="0">
              <a:buNone/>
              <a:defRPr sz="491"/>
            </a:lvl6pPr>
            <a:lvl7pPr marL="1346088" indent="0">
              <a:buNone/>
              <a:defRPr sz="491"/>
            </a:lvl7pPr>
            <a:lvl8pPr marL="1570436" indent="0">
              <a:buNone/>
              <a:defRPr sz="491"/>
            </a:lvl8pPr>
            <a:lvl9pPr marL="1794784" indent="0">
              <a:buNone/>
              <a:defRPr sz="49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28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233" y="224367"/>
            <a:ext cx="2061352" cy="785283"/>
          </a:xfrm>
        </p:spPr>
        <p:txBody>
          <a:bodyPr anchor="b"/>
          <a:lstStyle>
            <a:lvl1pPr>
              <a:defRPr sz="15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17124" y="484570"/>
            <a:ext cx="3235583" cy="2391686"/>
          </a:xfrm>
        </p:spPr>
        <p:txBody>
          <a:bodyPr anchor="t"/>
          <a:lstStyle>
            <a:lvl1pPr marL="0" indent="0">
              <a:buNone/>
              <a:defRPr sz="1570"/>
            </a:lvl1pPr>
            <a:lvl2pPr marL="224348" indent="0">
              <a:buNone/>
              <a:defRPr sz="1374"/>
            </a:lvl2pPr>
            <a:lvl3pPr marL="448696" indent="0">
              <a:buNone/>
              <a:defRPr sz="1178"/>
            </a:lvl3pPr>
            <a:lvl4pPr marL="673044" indent="0">
              <a:buNone/>
              <a:defRPr sz="981"/>
            </a:lvl4pPr>
            <a:lvl5pPr marL="897392" indent="0">
              <a:buNone/>
              <a:defRPr sz="981"/>
            </a:lvl5pPr>
            <a:lvl6pPr marL="1121740" indent="0">
              <a:buNone/>
              <a:defRPr sz="981"/>
            </a:lvl6pPr>
            <a:lvl7pPr marL="1346088" indent="0">
              <a:buNone/>
              <a:defRPr sz="981"/>
            </a:lvl7pPr>
            <a:lvl8pPr marL="1570436" indent="0">
              <a:buNone/>
              <a:defRPr sz="981"/>
            </a:lvl8pPr>
            <a:lvl9pPr marL="1794784" indent="0">
              <a:buNone/>
              <a:defRPr sz="98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233" y="1009650"/>
            <a:ext cx="2061352" cy="1870502"/>
          </a:xfrm>
        </p:spPr>
        <p:txBody>
          <a:bodyPr/>
          <a:lstStyle>
            <a:lvl1pPr marL="0" indent="0">
              <a:buNone/>
              <a:defRPr sz="785"/>
            </a:lvl1pPr>
            <a:lvl2pPr marL="224348" indent="0">
              <a:buNone/>
              <a:defRPr sz="687"/>
            </a:lvl2pPr>
            <a:lvl3pPr marL="448696" indent="0">
              <a:buNone/>
              <a:defRPr sz="589"/>
            </a:lvl3pPr>
            <a:lvl4pPr marL="673044" indent="0">
              <a:buNone/>
              <a:defRPr sz="491"/>
            </a:lvl4pPr>
            <a:lvl5pPr marL="897392" indent="0">
              <a:buNone/>
              <a:defRPr sz="491"/>
            </a:lvl5pPr>
            <a:lvl6pPr marL="1121740" indent="0">
              <a:buNone/>
              <a:defRPr sz="491"/>
            </a:lvl6pPr>
            <a:lvl7pPr marL="1346088" indent="0">
              <a:buNone/>
              <a:defRPr sz="491"/>
            </a:lvl7pPr>
            <a:lvl8pPr marL="1570436" indent="0">
              <a:buNone/>
              <a:defRPr sz="491"/>
            </a:lvl8pPr>
            <a:lvl9pPr marL="1794784" indent="0">
              <a:buNone/>
              <a:defRPr sz="49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312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9400" y="179182"/>
            <a:ext cx="5512475" cy="650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9400" y="895908"/>
            <a:ext cx="5512475" cy="2135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9400" y="3119320"/>
            <a:ext cx="1438037" cy="179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17110" y="3119320"/>
            <a:ext cx="2157055" cy="179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13838" y="3119320"/>
            <a:ext cx="1438037" cy="179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22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48696" rtl="0" eaLnBrk="1" latinLnBrk="0" hangingPunct="1">
        <a:lnSpc>
          <a:spcPct val="90000"/>
        </a:lnSpc>
        <a:spcBef>
          <a:spcPct val="0"/>
        </a:spcBef>
        <a:buNone/>
        <a:defRPr sz="21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2174" indent="-112174" algn="l" defTabSz="448696" rtl="0" eaLnBrk="1" latinLnBrk="0" hangingPunct="1">
        <a:lnSpc>
          <a:spcPct val="90000"/>
        </a:lnSpc>
        <a:spcBef>
          <a:spcPts val="491"/>
        </a:spcBef>
        <a:buFont typeface="Arial" panose="020B0604020202020204" pitchFamily="34" charset="0"/>
        <a:buChar char="•"/>
        <a:defRPr sz="1374" kern="1200">
          <a:solidFill>
            <a:schemeClr val="tx1"/>
          </a:solidFill>
          <a:latin typeface="+mn-lt"/>
          <a:ea typeface="+mn-ea"/>
          <a:cs typeface="+mn-cs"/>
        </a:defRPr>
      </a:lvl1pPr>
      <a:lvl2pPr marL="336522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1178" kern="1200">
          <a:solidFill>
            <a:schemeClr val="tx1"/>
          </a:solidFill>
          <a:latin typeface="+mn-lt"/>
          <a:ea typeface="+mn-ea"/>
          <a:cs typeface="+mn-cs"/>
        </a:defRPr>
      </a:lvl2pPr>
      <a:lvl3pPr marL="560870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981" kern="1200">
          <a:solidFill>
            <a:schemeClr val="tx1"/>
          </a:solidFill>
          <a:latin typeface="+mn-lt"/>
          <a:ea typeface="+mn-ea"/>
          <a:cs typeface="+mn-cs"/>
        </a:defRPr>
      </a:lvl3pPr>
      <a:lvl4pPr marL="785218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4pPr>
      <a:lvl5pPr marL="1009566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5pPr>
      <a:lvl6pPr marL="1233914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6pPr>
      <a:lvl7pPr marL="1458262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7pPr>
      <a:lvl8pPr marL="1682610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8pPr>
      <a:lvl9pPr marL="1906958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1pPr>
      <a:lvl2pPr marL="224348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2pPr>
      <a:lvl3pPr marL="448696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3pPr>
      <a:lvl4pPr marL="673044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4pPr>
      <a:lvl5pPr marL="897392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5pPr>
      <a:lvl6pPr marL="1121740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6pPr>
      <a:lvl7pPr marL="1346088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7pPr>
      <a:lvl8pPr marL="1570436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8pPr>
      <a:lvl9pPr marL="1794784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59866D-B6CD-3B4E-80B5-F7E1B8037DC9}"/>
              </a:ext>
            </a:extLst>
          </p:cNvPr>
          <p:cNvSpPr/>
          <p:nvPr/>
        </p:nvSpPr>
        <p:spPr>
          <a:xfrm>
            <a:off x="2945081" y="0"/>
            <a:ext cx="3446193" cy="3365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46FDAE-2D7A-1C46-8E98-12AE6F49BE3F}"/>
              </a:ext>
            </a:extLst>
          </p:cNvPr>
          <p:cNvSpPr/>
          <p:nvPr/>
        </p:nvSpPr>
        <p:spPr>
          <a:xfrm>
            <a:off x="2554073" y="333005"/>
            <a:ext cx="3837201" cy="26994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2511" tIns="56256" rIns="112511" bIns="5625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34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F9577E-D137-7E43-B866-5C7ABAB5215D}"/>
              </a:ext>
            </a:extLst>
          </p:cNvPr>
          <p:cNvSpPr txBox="1"/>
          <p:nvPr/>
        </p:nvSpPr>
        <p:spPr>
          <a:xfrm>
            <a:off x="2369623" y="1463247"/>
            <a:ext cx="38709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10%* </a:t>
            </a:r>
            <a:r>
              <a:rPr lang="en-US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Off</a:t>
            </a:r>
            <a:endParaRPr lang="en-US" sz="8000" b="1" dirty="0">
              <a:solidFill>
                <a:schemeClr val="bg1"/>
              </a:solidFill>
              <a:latin typeface="Helvetica Neue Condensed Black" panose="0200050300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00AF12-425D-2E4F-B484-4240DC51B2DA}"/>
              </a:ext>
            </a:extLst>
          </p:cNvPr>
          <p:cNvSpPr txBox="1"/>
          <p:nvPr/>
        </p:nvSpPr>
        <p:spPr>
          <a:xfrm>
            <a:off x="3095795" y="908111"/>
            <a:ext cx="3144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SignPainter HouseScript Semibol" panose="0200000607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For all New Users!</a:t>
            </a:r>
            <a:endParaRPr lang="en-US" sz="3200" b="1" dirty="0">
              <a:solidFill>
                <a:schemeClr val="bg1"/>
              </a:solidFill>
              <a:latin typeface="SignPainter HouseScript Semibol" panose="0200000607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C5670A-FCC5-1647-9986-9630F67AB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8768" y="-129798"/>
            <a:ext cx="4209601" cy="370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52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8ED7A43-F2C0-BF4E-820C-7E99121E04B9}"/>
              </a:ext>
            </a:extLst>
          </p:cNvPr>
          <p:cNvSpPr/>
          <p:nvPr/>
        </p:nvSpPr>
        <p:spPr>
          <a:xfrm>
            <a:off x="2945080" y="-12328"/>
            <a:ext cx="3446194" cy="337782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9866D-B6CD-3B4E-80B5-F7E1B8037DC9}"/>
              </a:ext>
            </a:extLst>
          </p:cNvPr>
          <p:cNvSpPr/>
          <p:nvPr/>
        </p:nvSpPr>
        <p:spPr>
          <a:xfrm>
            <a:off x="2945081" y="0"/>
            <a:ext cx="3446193" cy="3365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46FDAE-2D7A-1C46-8E98-12AE6F49BE3F}"/>
              </a:ext>
            </a:extLst>
          </p:cNvPr>
          <p:cNvSpPr/>
          <p:nvPr/>
        </p:nvSpPr>
        <p:spPr>
          <a:xfrm>
            <a:off x="2554073" y="333005"/>
            <a:ext cx="3837201" cy="26994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2511" tIns="56256" rIns="112511" bIns="5625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34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F9577E-D137-7E43-B866-5C7ABAB5215D}"/>
              </a:ext>
            </a:extLst>
          </p:cNvPr>
          <p:cNvSpPr txBox="1"/>
          <p:nvPr/>
        </p:nvSpPr>
        <p:spPr>
          <a:xfrm>
            <a:off x="2945081" y="1251965"/>
            <a:ext cx="34461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20%* </a:t>
            </a:r>
            <a:r>
              <a:rPr lang="en-US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OFF</a:t>
            </a:r>
            <a:endParaRPr lang="en-US" sz="8000" b="1" dirty="0">
              <a:solidFill>
                <a:schemeClr val="bg1"/>
              </a:solidFill>
              <a:latin typeface="Helvetica Neue Condensed Black" panose="0200050300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00AF12-425D-2E4F-B484-4240DC51B2DA}"/>
              </a:ext>
            </a:extLst>
          </p:cNvPr>
          <p:cNvSpPr txBox="1"/>
          <p:nvPr/>
        </p:nvSpPr>
        <p:spPr>
          <a:xfrm>
            <a:off x="3125923" y="701141"/>
            <a:ext cx="31447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nell Roundhand Black" panose="02000603080000090004" pitchFamily="2" charset="77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Diwali Offer</a:t>
            </a:r>
            <a:endParaRPr lang="en-US" sz="2800" b="1" dirty="0">
              <a:solidFill>
                <a:schemeClr val="bg1"/>
              </a:solidFill>
              <a:latin typeface="Snell Roundhand Black" panose="02000603080000090004" pitchFamily="2" charset="77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B2613B-DEDD-B040-B28A-016F1C013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32747" y="-12328"/>
            <a:ext cx="3377828" cy="337782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36DAC0D-18E4-E141-A50C-199C4E0FD217}"/>
              </a:ext>
            </a:extLst>
          </p:cNvPr>
          <p:cNvSpPr txBox="1"/>
          <p:nvPr/>
        </p:nvSpPr>
        <p:spPr>
          <a:xfrm>
            <a:off x="3095795" y="2920123"/>
            <a:ext cx="3144763" cy="276999"/>
          </a:xfrm>
          <a:prstGeom prst="rect">
            <a:avLst/>
          </a:prstGeom>
          <a:solidFill>
            <a:srgbClr val="FF2F9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Condensed Black" panose="02000503000000020004" pitchFamily="2" charset="0"/>
              </a:rPr>
              <a:t>VALID ONLY TILL NOV, 2021</a:t>
            </a:r>
            <a:endParaRPr lang="en-US" sz="11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 Condensed Blac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582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1E0493B-D8EA-1C4A-AE26-5821B821094E}"/>
              </a:ext>
            </a:extLst>
          </p:cNvPr>
          <p:cNvSpPr/>
          <p:nvPr/>
        </p:nvSpPr>
        <p:spPr>
          <a:xfrm>
            <a:off x="3365500" y="0"/>
            <a:ext cx="3025774" cy="33655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46FDAE-2D7A-1C46-8E98-12AE6F49BE3F}"/>
              </a:ext>
            </a:extLst>
          </p:cNvPr>
          <p:cNvSpPr/>
          <p:nvPr/>
        </p:nvSpPr>
        <p:spPr>
          <a:xfrm>
            <a:off x="2554073" y="333005"/>
            <a:ext cx="3837201" cy="26994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2511" tIns="56256" rIns="112511" bIns="5625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34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1E3DF8-08B5-9944-A7AD-B114776D0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365500" cy="3365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62BE20-D972-4745-918B-35302BAA4480}"/>
              </a:ext>
            </a:extLst>
          </p:cNvPr>
          <p:cNvSpPr txBox="1"/>
          <p:nvPr/>
        </p:nvSpPr>
        <p:spPr>
          <a:xfrm>
            <a:off x="3564989" y="1776328"/>
            <a:ext cx="2626796" cy="1015663"/>
          </a:xfrm>
          <a:prstGeom prst="rect">
            <a:avLst/>
          </a:prstGeom>
          <a:solidFill>
            <a:srgbClr val="FF2F9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Impact" panose="020B0806030902050204" pitchFamily="34" charset="0"/>
              </a:rPr>
              <a:t>10%* </a:t>
            </a:r>
            <a:r>
              <a:rPr lang="en-US" sz="4400" dirty="0">
                <a:solidFill>
                  <a:schemeClr val="bg1"/>
                </a:solidFill>
                <a:latin typeface="Impact" panose="020B0806030902050204" pitchFamily="34" charset="0"/>
              </a:rPr>
              <a:t>OFF</a:t>
            </a:r>
            <a:endParaRPr lang="en-US" sz="7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DF36ED-9F41-7B43-AF32-25C608FA5AA4}"/>
              </a:ext>
            </a:extLst>
          </p:cNvPr>
          <p:cNvSpPr txBox="1"/>
          <p:nvPr/>
        </p:nvSpPr>
        <p:spPr>
          <a:xfrm>
            <a:off x="3182649" y="681141"/>
            <a:ext cx="30257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SignPainter HouseScript Semibol" panose="02000006070000020004" pitchFamily="2" charset="0"/>
              </a:rPr>
              <a:t>Fancy Items</a:t>
            </a:r>
            <a:endParaRPr lang="en-US" sz="6600" b="1" dirty="0">
              <a:solidFill>
                <a:schemeClr val="bg1"/>
              </a:solidFill>
              <a:latin typeface="SignPainter HouseScript Semibol" panose="0200000607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221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2581</TotalTime>
  <Words>27</Words>
  <Application>Microsoft Macintosh PowerPoint</Application>
  <PresentationFormat>Custom</PresentationFormat>
  <Paragraphs>10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Calibri Light</vt:lpstr>
      <vt:lpstr>Helvetica Neue Condensed Black</vt:lpstr>
      <vt:lpstr>Helvetica Neue Light</vt:lpstr>
      <vt:lpstr>Impact</vt:lpstr>
      <vt:lpstr>SignPainter HouseScript Semibol</vt:lpstr>
      <vt:lpstr>Snell Roundhand Black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piappstudio</dc:creator>
  <cp:lastModifiedBy>piappstudio</cp:lastModifiedBy>
  <cp:revision>39</cp:revision>
  <dcterms:created xsi:type="dcterms:W3CDTF">2021-09-22T12:16:48Z</dcterms:created>
  <dcterms:modified xsi:type="dcterms:W3CDTF">2021-09-25T05:46:13Z</dcterms:modified>
</cp:coreProperties>
</file>